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sldIdLst>
    <p:sldId id="256" r:id="rId2"/>
    <p:sldId id="300" r:id="rId3"/>
    <p:sldId id="267" r:id="rId4"/>
    <p:sldId id="259" r:id="rId5"/>
    <p:sldId id="295" r:id="rId6"/>
    <p:sldId id="299" r:id="rId7"/>
    <p:sldId id="282" r:id="rId8"/>
    <p:sldId id="297" r:id="rId9"/>
    <p:sldId id="292" r:id="rId10"/>
    <p:sldId id="266" r:id="rId11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6125"/>
            <a:ext cx="4972050" cy="3729038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Структурные  подразделения дошкольного образования</a:t>
            </a:r>
            <a:br>
              <a:rPr lang="ru-RU" sz="20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МКОУ «СОШ с.Янтарного»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36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36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Рисунок 3" descr="yjhsrthrfgrt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57166"/>
            <a:ext cx="7286676" cy="3058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64294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         Основная образовательная программа структурных  подразделений дошкольного образования МКОУ «СОШ с.Янтарного»                        (с. Янтарное, с. Черниговское, с. Комсомольское)</a:t>
            </a:r>
            <a:br>
              <a:rPr lang="ru-RU" b="1" dirty="0" smtClean="0"/>
            </a:br>
            <a:r>
              <a:rPr lang="ru-RU" dirty="0" smtClean="0"/>
              <a:t>Сокращённое название: </a:t>
            </a:r>
            <a:br>
              <a:rPr lang="ru-RU" dirty="0" smtClean="0"/>
            </a:br>
            <a:r>
              <a:rPr lang="ru-RU" b="1" dirty="0" smtClean="0"/>
              <a:t>ООП СПДО </a:t>
            </a:r>
            <a:br>
              <a:rPr lang="ru-RU" b="1" dirty="0" smtClean="0"/>
            </a:b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Ориентирована на детей в возрасте от 1,5 лет до прекращения образовательных отношений.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Воспитание и обучение в детском саду ведется на русском языке.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med" advTm="3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203411"/>
            <a:ext cx="485778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</a:p>
          <a:p>
            <a:r>
              <a:rPr lang="ru-RU" dirty="0" smtClean="0"/>
              <a:t>     Программа направлена на:</a:t>
            </a:r>
          </a:p>
          <a:p>
            <a:r>
              <a:rPr lang="ru-RU" dirty="0" smtClean="0"/>
              <a:t>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dirty="0" smtClean="0"/>
              <a:t>- 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4338"/>
            <a:ext cx="8229600" cy="2059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Основная образовательная программа дошкольного образования включает три основных раздела</a:t>
            </a:r>
            <a:endParaRPr lang="ru-RU" sz="2800" b="1" dirty="0"/>
          </a:p>
        </p:txBody>
      </p:sp>
      <p:sp>
        <p:nvSpPr>
          <p:cNvPr id="4" name="AutoShape 28"/>
          <p:cNvSpPr>
            <a:spLocks noGrp="1" noChangeArrowheads="1"/>
          </p:cNvSpPr>
          <p:nvPr>
            <p:ph idx="1"/>
          </p:nvPr>
        </p:nvSpPr>
        <p:spPr bwMode="gray">
          <a:xfrm>
            <a:off x="1403648" y="3140968"/>
            <a:ext cx="6480720" cy="86409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None/>
            </a:pPr>
            <a:r>
              <a:rPr lang="ru-RU" b="1" dirty="0" smtClean="0"/>
              <a:t>ЦЕЛЕВОЙ РАЗДЕЛ</a:t>
            </a:r>
            <a:endParaRPr lang="ru-RU" b="1" dirty="0"/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gray">
          <a:xfrm>
            <a:off x="899592" y="4149080"/>
            <a:ext cx="7200800" cy="936104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 dirty="0" smtClean="0"/>
              <a:t>СОДЕРЖАТЕЛЬНЫЙ РАЗДЕЛ</a:t>
            </a:r>
            <a:endParaRPr lang="ru-RU" sz="3200" b="1" dirty="0"/>
          </a:p>
        </p:txBody>
      </p:sp>
      <p:sp>
        <p:nvSpPr>
          <p:cNvPr id="6" name="AutoShape 28"/>
          <p:cNvSpPr>
            <a:spLocks noChangeArrowheads="1"/>
          </p:cNvSpPr>
          <p:nvPr/>
        </p:nvSpPr>
        <p:spPr bwMode="gray">
          <a:xfrm>
            <a:off x="467544" y="5229200"/>
            <a:ext cx="8064896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600" b="1" dirty="0" smtClean="0"/>
              <a:t>ОРГАНИЗАЦИОННЫЙ РАЗДЕЛ</a:t>
            </a:r>
            <a:endParaRPr lang="ru-RU" sz="3600" b="1" dirty="0"/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blackGray">
          <a:xfrm rot="16200000" flipH="1" flipV="1">
            <a:off x="3740242" y="1884494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blackGray">
          <a:xfrm rot="16200000" flipV="1">
            <a:off x="4265749" y="2223083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Tm="3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Содержание программы учитывает возрастные и индивидуальные особенности воспитанников  СПДО.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СПДО с. Янтарного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Общее количество групп – 3, из них- 3 </a:t>
            </a:r>
            <a:r>
              <a:rPr lang="ru-RU" sz="1800" dirty="0" err="1" smtClean="0"/>
              <a:t>общеразвивающей</a:t>
            </a:r>
            <a:r>
              <a:rPr lang="ru-RU" sz="1800" dirty="0" smtClean="0"/>
              <a:t> направленности. Всего 71 воспитанников.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СПДО с. Черниговского</a:t>
            </a:r>
          </a:p>
          <a:p>
            <a:pPr>
              <a:buNone/>
            </a:pPr>
            <a:r>
              <a:rPr lang="ru-RU" sz="1800" b="1" dirty="0" smtClean="0"/>
              <a:t>     </a:t>
            </a:r>
            <a:r>
              <a:rPr lang="ru-RU" sz="1800" dirty="0" smtClean="0"/>
              <a:t>Общее количество групп – 2, из них- 2 </a:t>
            </a:r>
            <a:r>
              <a:rPr lang="ru-RU" sz="1800" dirty="0" err="1" smtClean="0"/>
              <a:t>общеразвивающей</a:t>
            </a:r>
            <a:r>
              <a:rPr lang="ru-RU" sz="1800" dirty="0" smtClean="0"/>
              <a:t> направленности. Всего  38воспитанников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1800" b="1" dirty="0" smtClean="0"/>
              <a:t>СПДО с. Комсомольского</a:t>
            </a:r>
          </a:p>
          <a:p>
            <a:pPr>
              <a:buNone/>
            </a:pPr>
            <a:r>
              <a:rPr lang="ru-RU" sz="1800" dirty="0" smtClean="0"/>
              <a:t>     Общее количество групп – 1, из них- 1 </a:t>
            </a:r>
            <a:r>
              <a:rPr lang="ru-RU" sz="1800" dirty="0" err="1" smtClean="0"/>
              <a:t>общеразвивающей</a:t>
            </a:r>
            <a:r>
              <a:rPr lang="ru-RU" sz="1800" dirty="0" smtClean="0"/>
              <a:t> направленности. Всего 19 воспитанников.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1"/>
            <a:ext cx="4114800" cy="125273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ru-RU" sz="2400" b="1" dirty="0" smtClean="0"/>
              <a:t>1. РЕГИОНАЛЬНЫЙ </a:t>
            </a:r>
          </a:p>
          <a:p>
            <a:pPr algn="ctr">
              <a:buNone/>
            </a:pPr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2924944"/>
            <a:ext cx="4104456" cy="1368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  <a:r>
              <a:rPr lang="ru-RU" sz="2400" b="1" dirty="0" smtClean="0"/>
              <a:t>. </a:t>
            </a:r>
            <a:r>
              <a:rPr lang="ru-RU" sz="2000" b="1" dirty="0" smtClean="0"/>
              <a:t>ДОПОЛНИТЕЛЬНОЕ </a:t>
            </a:r>
          </a:p>
          <a:p>
            <a:pPr algn="ctr"/>
            <a:r>
              <a:rPr lang="ru-RU" sz="2000" b="1" dirty="0" smtClean="0"/>
              <a:t>ОБРАЗОВАНИЕ В КРУЖКАХ</a:t>
            </a:r>
            <a:endParaRPr lang="ru-RU" sz="20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4509120"/>
            <a:ext cx="4104456" cy="13527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</a:t>
            </a:r>
            <a:r>
              <a:rPr lang="ru-RU" sz="2400" b="1" dirty="0"/>
              <a:t> Содержание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коррекционной </a:t>
            </a:r>
            <a:r>
              <a:rPr lang="ru-RU" sz="2400" b="1" dirty="0"/>
              <a:t>работы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для </a:t>
            </a:r>
            <a:r>
              <a:rPr lang="ru-RU" sz="2400" b="1" dirty="0"/>
              <a:t>детей с ОВЗ в СПДО </a:t>
            </a:r>
          </a:p>
        </p:txBody>
      </p:sp>
      <p:pic>
        <p:nvPicPr>
          <p:cNvPr id="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848"/>
            <a:ext cx="3600400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1406</TotalTime>
  <Words>402</Words>
  <Application>Microsoft Office PowerPoint</Application>
  <PresentationFormat>Экран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Краткая презентация основной образовательной программы дошкольного образования   </vt:lpstr>
      <vt:lpstr>Слайд 2</vt:lpstr>
      <vt:lpstr> </vt:lpstr>
      <vt:lpstr>Цель образовательной программы:</vt:lpstr>
      <vt:lpstr>Основная образовательная программа дошкольного образования включает три основных раздела</vt:lpstr>
      <vt:lpstr>Слайд 6</vt:lpstr>
      <vt:lpstr>Образовательные области, обеспечивающие разностороннее развитие детей по ФГОС ДО:</vt:lpstr>
      <vt:lpstr>Направления вариативной части программы:</vt:lpstr>
      <vt:lpstr>Направления взаимодействия с семьями воспитанников: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Пользователь</cp:lastModifiedBy>
  <cp:revision>208</cp:revision>
  <dcterms:created xsi:type="dcterms:W3CDTF">2013-12-24T12:41:12Z</dcterms:created>
  <dcterms:modified xsi:type="dcterms:W3CDTF">2020-01-24T13:24:33Z</dcterms:modified>
</cp:coreProperties>
</file>